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57" r:id="rId3"/>
    <p:sldId id="259" r:id="rId4"/>
    <p:sldId id="258" r:id="rId5"/>
    <p:sldId id="264" r:id="rId6"/>
    <p:sldId id="270" r:id="rId7"/>
    <p:sldId id="261" r:id="rId8"/>
    <p:sldId id="265" r:id="rId9"/>
    <p:sldId id="260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CC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8DB14-9763-494E-85F3-83A84AF530A9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90DAC-DDA7-4633-B0BE-138716AF9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90DAC-DDA7-4633-B0BE-138716AF945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4263-C828-4924-BC85-574195975FC7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F34-9E88-413E-810C-12732B40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4263-C828-4924-BC85-574195975FC7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F34-9E88-413E-810C-12732B40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4263-C828-4924-BC85-574195975FC7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F34-9E88-413E-810C-12732B40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4263-C828-4924-BC85-574195975FC7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F34-9E88-413E-810C-12732B40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4263-C828-4924-BC85-574195975FC7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F34-9E88-413E-810C-12732B40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4263-C828-4924-BC85-574195975FC7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F34-9E88-413E-810C-12732B40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4263-C828-4924-BC85-574195975FC7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F34-9E88-413E-810C-12732B40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4263-C828-4924-BC85-574195975FC7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F34-9E88-413E-810C-12732B40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4263-C828-4924-BC85-574195975FC7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F34-9E88-413E-810C-12732B40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4263-C828-4924-BC85-574195975FC7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F34-9E88-413E-810C-12732B40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4263-C828-4924-BC85-574195975FC7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F34-9E88-413E-810C-12732B40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04263-C828-4924-BC85-574195975FC7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B8F34-9E88-413E-810C-12732B40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556792"/>
            <a:ext cx="856895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</a:t>
            </a:r>
          </a:p>
          <a:p>
            <a:pPr algn="ctr"/>
            <a:r>
              <a:rPr lang="ru-RU" sz="60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поведения</a:t>
            </a:r>
          </a:p>
          <a:p>
            <a:pPr algn="ctr"/>
            <a:r>
              <a:rPr lang="ru-RU" sz="60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водоёмах</a:t>
            </a:r>
            <a:endParaRPr lang="ru-RU" sz="6000" b="1" dirty="0" smtClean="0">
              <a:ln w="31550" cmpd="sng">
                <a:solidFill>
                  <a:srgbClr val="FF0000"/>
                </a:solidFill>
                <a:prstDash val="solid"/>
              </a:ln>
              <a:solidFill>
                <a:srgbClr val="0000CC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60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зимний </a:t>
            </a:r>
            <a:r>
              <a:rPr lang="ru-RU" sz="60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sz="60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0000CC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1\Desktop\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232248" cy="2200359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64.imageshack.us/img64/2072/05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87824" cy="16288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4" name="Рисунок 3" descr="http://img11.imageshack.us/img11/2072/05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3024336" cy="16288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9512" y="1556792"/>
            <a:ext cx="885698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000099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Будьте осторожны на водоемах зимой!</a:t>
            </a:r>
          </a:p>
          <a:p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Осенний </a:t>
            </a:r>
            <a:r>
              <a:rPr lang="ru-RU" sz="2000" b="1" dirty="0" smtClean="0">
                <a:ln>
                  <a:solidFill>
                    <a:srgbClr val="000099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лед в период с ноября по декабрь</a:t>
            </a:r>
            <a:r>
              <a:rPr lang="ru-RU" sz="2000" b="1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то есть до наступления устойчивых морозов, </a:t>
            </a:r>
            <a:r>
              <a:rPr lang="ru-RU" sz="2000" b="1" dirty="0" smtClean="0">
                <a:ln>
                  <a:solidFill>
                    <a:srgbClr val="000099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непрочен</a:t>
            </a:r>
            <a:r>
              <a:rPr lang="ru-RU" sz="2000" b="1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Скрепленный вечерним или ночным холодом, он еще способен выдерживать небольшую нагрузку, но днем, быстро нагреваясь от просачивающейся через него талой воды, становится пористым и очень слабым, хотя сохраняет достаточную толщину.</a:t>
            </a:r>
          </a:p>
          <a:p>
            <a:pPr algn="ctr"/>
            <a:r>
              <a:rPr lang="ru-RU" sz="2000" b="1" dirty="0" smtClean="0">
                <a:ln>
                  <a:solidFill>
                    <a:srgbClr val="000099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Безопасная толщина льда составляет:</a:t>
            </a:r>
            <a:endParaRPr lang="ru-RU" sz="2000" dirty="0" smtClean="0">
              <a:ln>
                <a:solidFill>
                  <a:srgbClr val="000099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       для одного человека не менее 7 см;</a:t>
            </a:r>
          </a:p>
          <a:p>
            <a:pPr algn="ctr"/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       для сооружения катка не менее 12 см; </a:t>
            </a:r>
          </a:p>
          <a:p>
            <a:pPr algn="ctr"/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       для совершения пешей переправы не менее 15 см; </a:t>
            </a:r>
          </a:p>
          <a:p>
            <a:pPr algn="ctr"/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       для проезда автомобилей не менее 30 см.</a:t>
            </a:r>
          </a:p>
          <a:p>
            <a:pPr algn="ctr"/>
            <a:r>
              <a:rPr lang="ru-RU" sz="2000" b="1" dirty="0" smtClean="0">
                <a:ln>
                  <a:solidFill>
                    <a:srgbClr val="000099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Время безопасного пребывания человека в воде:</a:t>
            </a:r>
            <a:endParaRPr lang="ru-RU" sz="2000" dirty="0" smtClean="0">
              <a:ln>
                <a:solidFill>
                  <a:srgbClr val="000099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     при температуре воды 24°С время безопасного пребывания 7-9 часов,</a:t>
            </a:r>
          </a:p>
          <a:p>
            <a:pPr algn="ctr"/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     при температуре воды 5-15°С - от 3,5 до 4,5 часов;</a:t>
            </a:r>
          </a:p>
          <a:p>
            <a:pPr algn="ctr"/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     температура воды 2-3°С оказывается смертельной для человека </a:t>
            </a:r>
          </a:p>
          <a:p>
            <a:pPr algn="ctr"/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через 10-15 мин;</a:t>
            </a:r>
          </a:p>
          <a:p>
            <a:pPr algn="ctr"/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     при температуре воды минус 2°С – смерть может наступить через 5-8 мин.</a:t>
            </a:r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http://img27.imageshack.us/img27/2072/050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0"/>
            <a:ext cx="3131840" cy="163033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"/>
            <a:ext cx="432048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Вызов экстренных служб</a:t>
            </a:r>
          </a:p>
          <a:p>
            <a:r>
              <a:rPr lang="ru-RU" sz="2000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мобильного телефона</a:t>
            </a:r>
          </a:p>
          <a:p>
            <a:r>
              <a:rPr lang="ru-RU" sz="2000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Звонить по телефону «112»,</a:t>
            </a:r>
          </a:p>
          <a:p>
            <a:r>
              <a:rPr lang="ru-RU" sz="2000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ответа набрать:</a:t>
            </a:r>
          </a:p>
          <a:p>
            <a:r>
              <a:rPr lang="ru-RU" sz="2000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Абонентам «Мегафон»: </a:t>
            </a:r>
          </a:p>
          <a:p>
            <a:pPr lvl="0"/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– пожарная охрана и служба спасения</a:t>
            </a:r>
          </a:p>
          <a:p>
            <a:pPr lvl="0"/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– полиция</a:t>
            </a:r>
          </a:p>
          <a:p>
            <a:pPr lvl="0"/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– служба скорой помощи</a:t>
            </a:r>
          </a:p>
          <a:p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Абонентам «</a:t>
            </a:r>
            <a:r>
              <a:rPr lang="ru-RU" b="1" dirty="0" err="1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Билайн</a:t>
            </a:r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- по телефонам: </a:t>
            </a:r>
          </a:p>
          <a:p>
            <a:pPr lvl="0"/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001 – пожарная охрана и служба   </a:t>
            </a:r>
          </a:p>
          <a:p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спасения</a:t>
            </a:r>
          </a:p>
          <a:p>
            <a:pPr lvl="0"/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002 – полиция</a:t>
            </a:r>
          </a:p>
          <a:p>
            <a:pPr lvl="0"/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003 – служба скорой помощи</a:t>
            </a:r>
          </a:p>
          <a:p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Абонентам «МТС» - по телефонам: </a:t>
            </a:r>
          </a:p>
          <a:p>
            <a:pPr lvl="0"/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010 – пожарная охрана и служба </a:t>
            </a:r>
          </a:p>
          <a:p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спасения</a:t>
            </a:r>
          </a:p>
          <a:p>
            <a:pPr lvl="0"/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020 – полиция</a:t>
            </a:r>
          </a:p>
          <a:p>
            <a:pPr lvl="0"/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030 – служба скорой помощи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Стенд- водоёмы зимой\+++\переход по льд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Стенд- водоёмы зимой\меры предосторожности и правила поведения на льду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6237312"/>
            <a:ext cx="4104456" cy="6206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Звонок с мобильного  телефона: </a:t>
            </a:r>
            <a:r>
              <a:rPr lang="ru-RU" sz="2000" b="1" dirty="0" smtClean="0">
                <a:solidFill>
                  <a:srgbClr val="C00000"/>
                </a:solidFill>
              </a:rPr>
              <a:t>912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Стенд- водоёмы зимой\помощь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1" y="0"/>
            <a:ext cx="4644009" cy="6858000"/>
          </a:xfrm>
          <a:prstGeom prst="rect">
            <a:avLst/>
          </a:prstGeom>
          <a:noFill/>
        </p:spPr>
      </p:pic>
      <p:pic>
        <p:nvPicPr>
          <p:cNvPr id="3076" name="Picture 4" descr="C:\Users\1\Desktop\Стенд- водоёмы зимой\лёд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5129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Стенд- водоёмы зимой\ПМП на водоёме зимой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"/>
            <a:ext cx="8640960" cy="6597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Стенд- водоёмы зимой\знать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тенд- водоёмы зимой\+++\запрещаетс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Стенд- водоёмы зимой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6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Стенд- водоёмы зимой\+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Стенд- водоёмы зимой\+++\опасные места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34857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rgbClr val="FFC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29</Words>
  <Application>Microsoft Office PowerPoint</Application>
  <PresentationFormat>Экран (4:3)</PresentationFormat>
  <Paragraphs>44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УКП</cp:lastModifiedBy>
  <cp:revision>22</cp:revision>
  <dcterms:created xsi:type="dcterms:W3CDTF">2014-11-13T08:28:06Z</dcterms:created>
  <dcterms:modified xsi:type="dcterms:W3CDTF">2017-11-20T06:45:13Z</dcterms:modified>
</cp:coreProperties>
</file>